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custDataLst>
    <p:tags r:id="rId2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l-GR" smtClean="0"/>
              <a:t>Νίκος Αμανατίδης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F374A-6C49-4E8F-978C-8035C0D06AB0}" type="datetimeFigureOut">
              <a:rPr lang="el-GR" smtClean="0"/>
              <a:t>17/2/2015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AEEB4-15FA-4E20-A593-28E7F09917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95963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l-GR" smtClean="0"/>
              <a:t>Νίκος Αμανατίδης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AC5B0-9D1A-4EFD-893D-90D8DE20E6CF}" type="datetimeFigureOut">
              <a:rPr lang="el-GR" smtClean="0"/>
              <a:t>17/2/2015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2BF46-2511-4107-816C-CA132A1E6C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9982743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κεφαλίδας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l-GR" smtClean="0"/>
              <a:t>Νίκος Αμανατίδης</a:t>
            </a:r>
            <a:endParaRPr lang="el-GR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CD914A3-4355-48AC-978E-1A296BCA9AB2}" type="datetime1">
              <a:rPr lang="el-GR" smtClean="0"/>
              <a:t>17/2/2015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5788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κεφαλίδας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l-GR" smtClean="0"/>
              <a:t>Νίκος Αμανατίδης</a:t>
            </a:r>
            <a:endParaRPr lang="el-GR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FBF88174-F9AC-4E67-BAA3-2A8BA2E50AE1}" type="datetime1">
              <a:rPr lang="el-GR" smtClean="0"/>
              <a:t>17/2/2015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0891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τρίγωνο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Ομάδα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Ελεύθερη σχεδίαση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Ελεύθερη σχεδίαση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Ελεύθερη σχεδίαση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Ευθεία γραμμή σύνδεσης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Τίτλο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17" name="Υπότιτλο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11" name="Θέση ημερομηνίας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5474E01-507B-44D1-885F-1795C913567C}" type="datetime1">
              <a:rPr lang="el-GR" smtClean="0"/>
              <a:t>17/2/2015</a:t>
            </a:fld>
            <a:endParaRPr lang="el-GR"/>
          </a:p>
        </p:txBody>
      </p:sp>
      <p:sp>
        <p:nvSpPr>
          <p:cNvPr id="12" name="Θέση υποσέλιδου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l-GR" smtClean="0"/>
              <a:t>Νίκος Αμανατίδης </a:t>
            </a:r>
            <a:endParaRPr lang="el-GR"/>
          </a:p>
        </p:txBody>
      </p:sp>
      <p:sp>
        <p:nvSpPr>
          <p:cNvPr id="13" name="Θέση αριθμού διαφάνειας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0CC6D4E-0AC6-4292-8A0D-ED7F16EA0A0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733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8D51B-513B-49BD-8F42-C255AF13FC87}" type="datetime1">
              <a:rPr lang="el-GR" smtClean="0"/>
              <a:t>17/2/2015</a:t>
            </a:fld>
            <a:endParaRPr lang="el-GR"/>
          </a:p>
        </p:txBody>
      </p:sp>
      <p:sp>
        <p:nvSpPr>
          <p:cNvPr id="5" name="Θέση υποσέλιδου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Νίκος Αμανατίδης </a:t>
            </a:r>
            <a:endParaRPr lang="el-GR"/>
          </a:p>
        </p:txBody>
      </p:sp>
      <p:sp>
        <p:nvSpPr>
          <p:cNvPr id="6" name="Θέση αριθμού διαφάνειας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B8E14-0965-41AF-BD1C-01703FD7E5F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633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471DC-1496-47C4-B42E-6FABE9B7C26A}" type="datetime1">
              <a:rPr lang="el-GR" smtClean="0"/>
              <a:t>17/2/2015</a:t>
            </a:fld>
            <a:endParaRPr lang="el-GR"/>
          </a:p>
        </p:txBody>
      </p:sp>
      <p:sp>
        <p:nvSpPr>
          <p:cNvPr id="5" name="Θέση υποσέλιδου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Νίκος Αμανατίδης </a:t>
            </a:r>
            <a:endParaRPr lang="el-GR"/>
          </a:p>
        </p:txBody>
      </p:sp>
      <p:sp>
        <p:nvSpPr>
          <p:cNvPr id="6" name="Θέση αριθμού διαφάνειας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8BD8D-9C43-42B5-A5CD-61BC06C6405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706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Θέση ημερομηνίας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D35F2-0DF5-46B0-A54E-56210400E809}" type="datetime1">
              <a:rPr lang="el-GR" smtClean="0"/>
              <a:t>17/2/2015</a:t>
            </a:fld>
            <a:endParaRPr lang="el-GR"/>
          </a:p>
        </p:txBody>
      </p:sp>
      <p:sp>
        <p:nvSpPr>
          <p:cNvPr id="5" name="Θέση υποσέλιδου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Νίκος Αμανατίδης </a:t>
            </a:r>
            <a:endParaRPr lang="el-GR"/>
          </a:p>
        </p:txBody>
      </p:sp>
      <p:sp>
        <p:nvSpPr>
          <p:cNvPr id="6" name="Θέση αριθμού διαφάνειας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6D2C9-18D0-4E80-A3F1-C0D825E9F88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04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Διάσημα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Διάσημα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83F9C4-3BAB-48F6-888F-86CD7867041D}" type="datetime1">
              <a:rPr lang="el-GR" smtClean="0"/>
              <a:t>17/2/2015</a:t>
            </a:fld>
            <a:endParaRPr lang="el-GR"/>
          </a:p>
        </p:txBody>
      </p:sp>
      <p:sp>
        <p:nvSpPr>
          <p:cNvPr id="7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l-GR" smtClean="0"/>
              <a:t>Νίκος Αμανατίδης </a:t>
            </a:r>
            <a:endParaRPr lang="el-GR"/>
          </a:p>
        </p:txBody>
      </p:sp>
      <p:sp>
        <p:nvSpPr>
          <p:cNvPr id="8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FC9D89-D82D-4821-AC64-E4419840ED6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0620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6439BD-D14C-4EC9-93E2-E46D797664C6}" type="datetime1">
              <a:rPr lang="el-GR" smtClean="0"/>
              <a:t>17/2/2015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l-GR" smtClean="0"/>
              <a:t>Νίκος Αμανατίδης 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667CDE-1080-4533-9392-5E68E51F9AC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0059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072B8E-2563-48D7-82D7-CB185651C884}" type="datetime1">
              <a:rPr lang="el-GR" smtClean="0"/>
              <a:t>17/2/2015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l-GR" smtClean="0"/>
              <a:t>Νίκος Αμανατίδης 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F61153-EDF5-4625-A0D8-77CEDB1D5CF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3704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79394B-CA0E-4C4C-907D-01329CB3DE4C}" type="datetime1">
              <a:rPr lang="el-GR" smtClean="0"/>
              <a:t>17/2/2015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l-GR" smtClean="0"/>
              <a:t>Νίκος Αμανατίδης 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C04633-DE06-483C-8EA6-D946B4CD782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4016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92584-8E96-4DA5-855E-DDB3195DCC0C}" type="datetime1">
              <a:rPr lang="el-GR" smtClean="0"/>
              <a:t>17/2/2015</a:t>
            </a:fld>
            <a:endParaRPr lang="el-GR"/>
          </a:p>
        </p:txBody>
      </p:sp>
      <p:sp>
        <p:nvSpPr>
          <p:cNvPr id="3" name="Θέση υποσέλιδου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Νίκος Αμανατίδης </a:t>
            </a:r>
            <a:endParaRPr lang="el-GR"/>
          </a:p>
        </p:txBody>
      </p:sp>
      <p:sp>
        <p:nvSpPr>
          <p:cNvPr id="4" name="Θέση αριθμού διαφάνειας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8AD9B-5F73-42F2-BC6B-F7435B618E8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782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3080A7-A916-45CC-9AB7-2144AC4BE3B0}" type="datetime1">
              <a:rPr lang="el-GR" smtClean="0"/>
              <a:t>17/2/2015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l-GR" smtClean="0"/>
              <a:t>Νίκος Αμανατίδης 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91D331-1D76-47F0-933A-8DED66763BC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4812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Ελεύθερη σχεδίαση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Ελεύθερη σχεδίαση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" name="Ορθογώνιο τρίγωνο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Διάσημα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Διάσημα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11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2DA3A58-0F6A-4943-BE97-F313584891F5}" type="datetime1">
              <a:rPr lang="el-GR" smtClean="0"/>
              <a:t>17/2/2015</a:t>
            </a:fld>
            <a:endParaRPr lang="el-GR"/>
          </a:p>
        </p:txBody>
      </p:sp>
      <p:sp>
        <p:nvSpPr>
          <p:cNvPr id="12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l-GR" smtClean="0"/>
              <a:t>Νίκος Αμανατίδης </a:t>
            </a:r>
            <a:endParaRPr lang="el-GR"/>
          </a:p>
        </p:txBody>
      </p:sp>
      <p:sp>
        <p:nvSpPr>
          <p:cNvPr id="13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3C0076D-7F4F-40BB-BA24-D583E3EF765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6334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Ελεύθερη σχεδίαση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Ελεύθερη σχεδίαση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" name="Ορθογώνιο τρίγωνο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Ευθεία γραμμή σύνδεσης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Θέση τίτλου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1033" name="Θέση κειμένου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  <a:endParaRPr lang="en-US" altLang="el-GR" smtClean="0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18BF2EC-4E94-4E93-B039-EA59F0CC5F80}" type="datetime1">
              <a:rPr lang="el-GR" smtClean="0"/>
              <a:t>17/2/2015</a:t>
            </a:fld>
            <a:endParaRPr lang="el-GR"/>
          </a:p>
        </p:txBody>
      </p:sp>
      <p:sp>
        <p:nvSpPr>
          <p:cNvPr id="22" name="Θέση υποσέλιδου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l-GR" smtClean="0"/>
              <a:t>Νίκος Αμανατίδης </a:t>
            </a:r>
            <a:endParaRPr lang="el-GR"/>
          </a:p>
        </p:txBody>
      </p:sp>
      <p:sp>
        <p:nvSpPr>
          <p:cNvPr id="18" name="Θέση αριθμού διαφάνειας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26C76B8-AA12-4C26-B9BA-5A810A70F89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1" r:id="rId2"/>
    <p:sldLayoutId id="2147483696" r:id="rId3"/>
    <p:sldLayoutId id="2147483697" r:id="rId4"/>
    <p:sldLayoutId id="2147483698" r:id="rId5"/>
    <p:sldLayoutId id="2147483699" r:id="rId6"/>
    <p:sldLayoutId id="2147483692" r:id="rId7"/>
    <p:sldLayoutId id="2147483700" r:id="rId8"/>
    <p:sldLayoutId id="2147483701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rezi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PREZI </a:t>
            </a:r>
            <a:r>
              <a:rPr lang="el-GR" dirty="0" smtClean="0"/>
              <a:t>Τι είναι και πως το δημιουργώ</a:t>
            </a:r>
            <a:endParaRPr lang="el-GR" dirty="0"/>
          </a:p>
        </p:txBody>
      </p:sp>
      <p:sp>
        <p:nvSpPr>
          <p:cNvPr id="9219" name="Υπότιτλος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r>
              <a:rPr lang="el-GR" altLang="el-GR" smtClean="0"/>
              <a:t>Ένας σύντομος οδηγός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Νίκος Αμανατίδης 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C6D4E-0AC6-4292-8A0D-ED7F16EA0A0D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F14718-AFC7-4D61-A9FE-B41733B28948}" type="datetime1">
              <a:rPr lang="el-GR" smtClean="0"/>
              <a:t>17/2/2015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3150" y="1481138"/>
            <a:ext cx="6997700" cy="4525962"/>
          </a:xfr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z="2400" dirty="0" smtClean="0"/>
              <a:t>Κατά πρώτον επιλέγω και εισάγω τίτλο:</a:t>
            </a:r>
            <a:endParaRPr lang="el-GR" sz="2400" dirty="0"/>
          </a:p>
        </p:txBody>
      </p:sp>
      <p:cxnSp>
        <p:nvCxnSpPr>
          <p:cNvPr id="6" name="Ευθύγραμμο βέλος σύνδεσης 5"/>
          <p:cNvCxnSpPr/>
          <p:nvPr/>
        </p:nvCxnSpPr>
        <p:spPr>
          <a:xfrm flipH="1">
            <a:off x="2484438" y="908050"/>
            <a:ext cx="4535487" cy="1081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Νίκος Αμανατίδης 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6D2C9-18D0-4E80-A3F1-C0D825E9F888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59AC94-C767-4E7C-A07C-204C2BA6B715}" type="datetime1">
              <a:rPr lang="el-GR" smtClean="0"/>
              <a:t>17/2/2015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439" y="1481138"/>
            <a:ext cx="5299122" cy="4525962"/>
          </a:xfr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Στη συνέχεια προσθέτω τους τίτλους της παρουσίασης σε κάθε </a:t>
            </a:r>
            <a:r>
              <a:rPr lang="el-GR" sz="2000" dirty="0" err="1" smtClean="0"/>
              <a:t>βἠμα</a:t>
            </a:r>
            <a:r>
              <a:rPr lang="el-GR" sz="2000" dirty="0" smtClean="0"/>
              <a:t>, χωρίς να το παρακάνω…</a:t>
            </a:r>
            <a:endParaRPr lang="el-GR" sz="2000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DD35F2-0DF5-46B0-A54E-56210400E809}" type="datetime1">
              <a:rPr lang="el-GR" smtClean="0"/>
              <a:t>17/2/2015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Νίκος Αμανατίδης 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6D2C9-18D0-4E80-A3F1-C0D825E9F888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084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57590"/>
            <a:ext cx="8229600" cy="3573058"/>
          </a:xfr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Συνεχίζω με τα υπόλοιπα βήματα όπως τα </a:t>
            </a:r>
            <a:r>
              <a:rPr lang="en-GB" sz="2000" dirty="0" smtClean="0"/>
              <a:t>slides </a:t>
            </a:r>
            <a:r>
              <a:rPr lang="el-GR" sz="2000" dirty="0" smtClean="0"/>
              <a:t>στο </a:t>
            </a:r>
            <a:r>
              <a:rPr lang="en-GB" sz="2000" dirty="0" smtClean="0"/>
              <a:t>power point. </a:t>
            </a:r>
            <a:r>
              <a:rPr lang="el-GR" sz="2000" dirty="0" smtClean="0"/>
              <a:t>Δεν υπερβάλλω στον αριθμό και στο περιεχόμενο, Είμαι συνοπτικός και περιεκτικός.</a:t>
            </a:r>
            <a:endParaRPr lang="el-GR" sz="2000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DD35F2-0DF5-46B0-A54E-56210400E809}" type="datetime1">
              <a:rPr lang="el-GR" smtClean="0"/>
              <a:t>17/2/2015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Νίκος Αμανατίδης 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6D2C9-18D0-4E80-A3F1-C0D825E9F888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337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74" y="1481138"/>
            <a:ext cx="5657452" cy="4525962"/>
          </a:xfr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Μπορώ να προσθέσω και βιντεάκι από το </a:t>
            </a:r>
            <a:r>
              <a:rPr lang="en-GB" sz="2400" dirty="0" err="1" smtClean="0"/>
              <a:t>youtube</a:t>
            </a:r>
            <a:r>
              <a:rPr lang="en-GB" sz="2400" dirty="0" smtClean="0"/>
              <a:t> </a:t>
            </a:r>
            <a:r>
              <a:rPr lang="el-GR" sz="2400" dirty="0" smtClean="0"/>
              <a:t>ή δικό μου.</a:t>
            </a:r>
            <a:endParaRPr lang="el-GR" sz="2400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DD35F2-0DF5-46B0-A54E-56210400E809}" type="datetime1">
              <a:rPr lang="el-GR" smtClean="0"/>
              <a:t>17/2/2015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Νίκος Αμανατίδης 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6D2C9-18D0-4E80-A3F1-C0D825E9F888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915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891" y="1481138"/>
            <a:ext cx="2764218" cy="4525962"/>
          </a:xfr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Όπως και εικόνα</a:t>
            </a:r>
            <a:endParaRPr lang="el-GR" sz="2000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DD35F2-0DF5-46B0-A54E-56210400E809}" type="datetime1">
              <a:rPr lang="el-GR" smtClean="0"/>
              <a:t>17/2/2015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Νίκος Αμανατίδης 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6D2C9-18D0-4E80-A3F1-C0D825E9F888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515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614" y="1481138"/>
            <a:ext cx="5314772" cy="4525962"/>
          </a:xfr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Και εδώ το αποτέλεσμα…</a:t>
            </a:r>
            <a:endParaRPr lang="el-GR" sz="2000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DD35F2-0DF5-46B0-A54E-56210400E809}" type="datetime1">
              <a:rPr lang="el-GR" smtClean="0"/>
              <a:t>17/2/2015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Νίκος Αμανατίδης 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6D2C9-18D0-4E80-A3F1-C0D825E9F888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135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39" y="1996037"/>
            <a:ext cx="3915322" cy="3496163"/>
          </a:xfr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Μπορώ να το αποθηκεύσω στην ιστοσελίδα είτε να το μοιραστώ στο </a:t>
            </a:r>
            <a:r>
              <a:rPr lang="en-GB" sz="2000" dirty="0" err="1" smtClean="0"/>
              <a:t>facebook</a:t>
            </a:r>
            <a:r>
              <a:rPr lang="en-GB" sz="2000" dirty="0" smtClean="0"/>
              <a:t>, </a:t>
            </a:r>
            <a:r>
              <a:rPr lang="el-GR" sz="2000" dirty="0" smtClean="0"/>
              <a:t>είτε να το κατεβάσω σαν </a:t>
            </a:r>
            <a:r>
              <a:rPr lang="en-GB" sz="2000" dirty="0" smtClean="0"/>
              <a:t>pdf</a:t>
            </a:r>
            <a:r>
              <a:rPr lang="el-GR" sz="2000" dirty="0" smtClean="0"/>
              <a:t>, μια δυνατότητα που μου δίνει ως εκπαιδευτικού χρήστη.</a:t>
            </a:r>
            <a:endParaRPr lang="el-GR" sz="2000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DD35F2-0DF5-46B0-A54E-56210400E809}" type="datetime1">
              <a:rPr lang="el-GR" smtClean="0"/>
              <a:t>17/2/2015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Νίκος Αμανατίδης 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6D2C9-18D0-4E80-A3F1-C0D825E9F888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094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0" y="1981994"/>
            <a:ext cx="3162300" cy="3524250"/>
          </a:xfr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dirty="0" smtClean="0"/>
              <a:t>Σας ευχαριστώ πολύ!</a:t>
            </a:r>
            <a:endParaRPr lang="el-GR" sz="2400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DD35F2-0DF5-46B0-A54E-56210400E809}" type="datetime1">
              <a:rPr lang="el-GR" smtClean="0"/>
              <a:t>17/2/2015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Νίκος Αμανατίδης 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6D2C9-18D0-4E80-A3F1-C0D825E9F888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757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9550" y="1481138"/>
            <a:ext cx="6184900" cy="4525962"/>
          </a:xfr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z="2400" dirty="0" smtClean="0"/>
              <a:t>Για να δημιουργήσουμε ένα </a:t>
            </a:r>
            <a:r>
              <a:rPr lang="en-GB" sz="2400" dirty="0" err="1" smtClean="0"/>
              <a:t>prezi</a:t>
            </a:r>
            <a:r>
              <a:rPr lang="en-GB" sz="2400" dirty="0" smtClean="0"/>
              <a:t> </a:t>
            </a:r>
            <a:r>
              <a:rPr lang="el-GR" sz="2400" dirty="0" smtClean="0"/>
              <a:t>θα πρέπει πρώτα να κάνουμε εγγραφή. </a:t>
            </a:r>
            <a:r>
              <a:rPr lang="en-GB" sz="2400" dirty="0">
                <a:hlinkClick r:id="rId3"/>
              </a:rPr>
              <a:t>http://</a:t>
            </a:r>
            <a:r>
              <a:rPr lang="en-GB" sz="2400" dirty="0" smtClean="0">
                <a:hlinkClick r:id="rId3"/>
              </a:rPr>
              <a:t>prezi.com</a:t>
            </a:r>
            <a:r>
              <a:rPr lang="el-GR" sz="2400" dirty="0" smtClean="0"/>
              <a:t> </a:t>
            </a:r>
            <a:endParaRPr lang="el-GR" sz="24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Νίκος Αμανατίδης 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6D2C9-18D0-4E80-A3F1-C0D825E9F888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CDBDB9-AAF1-4222-A4B2-630F86C7060C}" type="datetime1">
              <a:rPr lang="el-GR" smtClean="0"/>
              <a:t>17/2/2015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8613" y="1481138"/>
            <a:ext cx="5946775" cy="4525962"/>
          </a:xfr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400" dirty="0" smtClean="0"/>
              <a:t>Επιλέγουμε να δημιουργήσουμε εγγραφή ως εκπαιδευτικοί. Είναι δωρεάν και παρέχει πολλές δυνατότητες.</a:t>
            </a:r>
            <a:endParaRPr lang="el-GR" sz="2400" dirty="0"/>
          </a:p>
        </p:txBody>
      </p:sp>
      <p:cxnSp>
        <p:nvCxnSpPr>
          <p:cNvPr id="7" name="Ευθύγραμμο βέλος σύνδεσης 6"/>
          <p:cNvCxnSpPr/>
          <p:nvPr/>
        </p:nvCxnSpPr>
        <p:spPr>
          <a:xfrm>
            <a:off x="2555875" y="1341438"/>
            <a:ext cx="1368425" cy="4248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5796136" y="6381328"/>
            <a:ext cx="2351087" cy="365125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Νίκος Αμανατίδης 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6D2C9-18D0-4E80-A3F1-C0D825E9F888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>
          <a:xfrm>
            <a:off x="5220072" y="6381328"/>
            <a:ext cx="1919288" cy="365125"/>
          </a:xfrm>
        </p:spPr>
        <p:txBody>
          <a:bodyPr/>
          <a:lstStyle/>
          <a:p>
            <a:pPr>
              <a:defRPr/>
            </a:pPr>
            <a:fld id="{DE035867-917C-4388-991B-10B04E78B3A6}" type="datetime1">
              <a:rPr lang="el-GR" smtClean="0"/>
              <a:t>17/2/2015</a:t>
            </a:fld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481138"/>
            <a:ext cx="6515100" cy="4525962"/>
          </a:xfr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400" dirty="0" smtClean="0"/>
              <a:t>Εισάγουμε την διεύθυνσή μας από ένα εκπαιδευτικό </a:t>
            </a:r>
            <a:r>
              <a:rPr lang="en-GB" sz="2400" dirty="0" smtClean="0"/>
              <a:t>e-mail. </a:t>
            </a:r>
            <a:r>
              <a:rPr lang="el-GR" sz="2400" dirty="0" smtClean="0"/>
              <a:t>Για παράδειγμα του σχολικού δικτύου:</a:t>
            </a:r>
            <a:endParaRPr lang="el-GR" sz="2400" dirty="0"/>
          </a:p>
        </p:txBody>
      </p:sp>
      <p:cxnSp>
        <p:nvCxnSpPr>
          <p:cNvPr id="6" name="Ευθύγραμμο βέλος σύνδεσης 5"/>
          <p:cNvCxnSpPr/>
          <p:nvPr/>
        </p:nvCxnSpPr>
        <p:spPr>
          <a:xfrm>
            <a:off x="1116013" y="1268413"/>
            <a:ext cx="2303462" cy="2016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Νίκος Αμανατίδης 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6D2C9-18D0-4E80-A3F1-C0D825E9F888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EF41B2-9D0F-4B7B-9657-B3BFC55A9589}" type="datetime1">
              <a:rPr lang="el-GR" smtClean="0"/>
              <a:t>17/2/2015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400" dirty="0" smtClean="0"/>
              <a:t>Αφού κάνουμε εξακρίβωση της διεύθυνσής μας μέσω του </a:t>
            </a:r>
            <a:r>
              <a:rPr lang="en-GB" sz="2400" dirty="0" smtClean="0"/>
              <a:t>e-mail </a:t>
            </a:r>
            <a:r>
              <a:rPr lang="el-GR" sz="2400" dirty="0" smtClean="0"/>
              <a:t>μας, μπορούμε να εισέλθουμε στην κεντρική πλατφόρμα όπου και να ξεκινήσουμε την δημιουργία!</a:t>
            </a:r>
            <a:endParaRPr lang="el-GR" sz="2400" dirty="0"/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8563" y="1482725"/>
            <a:ext cx="4206875" cy="4522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Νίκος Αμανατίδης 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6D2C9-18D0-4E80-A3F1-C0D825E9F888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AD3845-13C0-4E3F-A709-B6FD39418713}" type="datetime1">
              <a:rPr lang="el-GR" smtClean="0"/>
              <a:t>17/2/2015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z="2000" dirty="0" smtClean="0"/>
              <a:t>Οι επιλογές προτύπων ή ύφους που μας παρέχονται είναι αρκετές και πολύ ενδιαφέρουσες.</a:t>
            </a:r>
            <a:br>
              <a:rPr lang="el-GR" sz="2000" dirty="0" smtClean="0"/>
            </a:br>
            <a:r>
              <a:rPr lang="el-GR" sz="2000" dirty="0" smtClean="0"/>
              <a:t>Επιλέγουμε να δημιουργήσουμε μια καινούργια παρουσίαση.</a:t>
            </a:r>
            <a:endParaRPr lang="el-GR" sz="2000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84313"/>
            <a:ext cx="5780088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Ευθύγραμμο βέλος σύνδεσης 7"/>
          <p:cNvCxnSpPr/>
          <p:nvPr/>
        </p:nvCxnSpPr>
        <p:spPr>
          <a:xfrm flipH="1">
            <a:off x="6659563" y="1268413"/>
            <a:ext cx="1657350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Νίκος Αμανατίδης 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6D2C9-18D0-4E80-A3F1-C0D825E9F888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479F73-9A14-4576-9D92-6404FF1B6B39}" type="datetime1">
              <a:rPr lang="el-GR" smtClean="0"/>
              <a:t>17/2/2015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2963" y="1481138"/>
            <a:ext cx="4918075" cy="4525962"/>
          </a:xfr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z="2400" dirty="0" smtClean="0"/>
              <a:t>Διαλέγουμε πρότυπο…</a:t>
            </a:r>
            <a:endParaRPr lang="el-GR" sz="2400" dirty="0"/>
          </a:p>
        </p:txBody>
      </p:sp>
      <p:cxnSp>
        <p:nvCxnSpPr>
          <p:cNvPr id="6" name="Ευθύγραμμο βέλος σύνδεσης 5"/>
          <p:cNvCxnSpPr/>
          <p:nvPr/>
        </p:nvCxnSpPr>
        <p:spPr>
          <a:xfrm>
            <a:off x="3708400" y="1052513"/>
            <a:ext cx="431800" cy="1368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Νίκος Αμανατίδης 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6D2C9-18D0-4E80-A3F1-C0D825E9F888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8AA971-5FA3-477B-9776-2F6D8155EF1F}" type="datetime1">
              <a:rPr lang="el-GR" smtClean="0"/>
              <a:t>17/2/2015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6900" y="1481138"/>
            <a:ext cx="5410200" cy="4525962"/>
          </a:xfr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400" dirty="0" smtClean="0"/>
              <a:t>Επιλέγουμε κάτι με βάση τις ανάγκες της παρουσίασης καθώς και τη θεματολογία μας. Πάντα με στόχο την άμεση και αποτελεσματική μετάδοση της πληροφορίας.</a:t>
            </a:r>
            <a:endParaRPr lang="el-GR" sz="24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Νίκος Αμανατίδης 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6D2C9-18D0-4E80-A3F1-C0D825E9F888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E52220-9850-4204-842B-A3DEA5B4DBBC}" type="datetime1">
              <a:rPr lang="el-GR" smtClean="0"/>
              <a:t>17/2/2015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482725"/>
            <a:ext cx="8229600" cy="4522788"/>
          </a:xfr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000" dirty="0" smtClean="0"/>
              <a:t>Επέλεξα εδώ το νερό γιατί το θέμα μου αφορά το συγκεκριμένο στοιχείο. </a:t>
            </a:r>
            <a:br>
              <a:rPr lang="el-GR" sz="2000" dirty="0" smtClean="0"/>
            </a:br>
            <a:r>
              <a:rPr lang="el-GR" sz="2000" dirty="0" smtClean="0"/>
              <a:t>Θα μπορούσε επίσης το πρότυπο να λειτουργήσει και μεταφορικά με αφαιρετική οπικοποίηση της πληροφορίας.</a:t>
            </a:r>
            <a:endParaRPr lang="el-GR" sz="20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Νίκος Αμανατίδης 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6D2C9-18D0-4E80-A3F1-C0D825E9F888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22A3AC-94AF-4958-968E-13ABB055612E}" type="datetime1">
              <a:rPr lang="el-GR" smtClean="0"/>
              <a:t>17/2/2015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4e38152df203214f6ea337b51d16a7b237b997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υγκέντρωση">
  <a:themeElements>
    <a:clrScheme name="Συγκέντρωση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Συγκέντρωση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Συγκέντρωση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Συγκέντρωση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Συγκέντρωση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</TotalTime>
  <Words>308</Words>
  <Application>Microsoft Office PowerPoint</Application>
  <PresentationFormat>Προβολή στην οθόνη (4:3)</PresentationFormat>
  <Paragraphs>73</Paragraphs>
  <Slides>17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Συγκέντρωση</vt:lpstr>
      <vt:lpstr>PREZI Τι είναι και πως το δημιουργώ</vt:lpstr>
      <vt:lpstr>Για να δημιουργήσουμε ένα prezi θα πρέπει πρώτα να κάνουμε εγγραφή. http://prezi.com </vt:lpstr>
      <vt:lpstr>Επιλέγουμε να δημιουργήσουμε εγγραφή ως εκπαιδευτικοί. Είναι δωρεάν και παρέχει πολλές δυνατότητες.</vt:lpstr>
      <vt:lpstr>Εισάγουμε την διεύθυνσή μας από ένα εκπαιδευτικό e-mail. Για παράδειγμα του σχολικού δικτύου:</vt:lpstr>
      <vt:lpstr>Αφού κάνουμε εξακρίβωση της διεύθυνσής μας μέσω του e-mail μας, μπορούμε να εισέλθουμε στην κεντρική πλατφόρμα όπου και να ξεκινήσουμε την δημιουργία!</vt:lpstr>
      <vt:lpstr>Οι επιλογές προτύπων ή ύφους που μας παρέχονται είναι αρκετές και πολύ ενδιαφέρουσες. Επιλέγουμε να δημιουργήσουμε μια καινούργια παρουσίαση.</vt:lpstr>
      <vt:lpstr>Διαλέγουμε πρότυπο…</vt:lpstr>
      <vt:lpstr>Επιλέγουμε κάτι με βάση τις ανάγκες της παρουσίασης καθώς και τη θεματολογία μας. Πάντα με στόχο την άμεση και αποτελεσματική μετάδοση της πληροφορίας.</vt:lpstr>
      <vt:lpstr>Επέλεξα εδώ το νερό γιατί το θέμα μου αφορά το συγκεκριμένο στοιχείο.  Θα μπορούσε επίσης το πρότυπο να λειτουργήσει και μεταφορικά με αφαιρετική οπικοποίηση της πληροφορίας.</vt:lpstr>
      <vt:lpstr>Κατά πρώτον επιλέγω και εισάγω τίτλο:</vt:lpstr>
      <vt:lpstr>Στη συνέχεια προσθέτω τους τίτλους της παρουσίασης σε κάθε βἠμα, χωρίς να το παρακάνω…</vt:lpstr>
      <vt:lpstr>Συνεχίζω με τα υπόλοιπα βήματα όπως τα slides στο power point. Δεν υπερβάλλω στον αριθμό και στο περιεχόμενο, Είμαι συνοπτικός και περιεκτικός.</vt:lpstr>
      <vt:lpstr>Μπορώ να προσθέσω και βιντεάκι από το youtube ή δικό μου.</vt:lpstr>
      <vt:lpstr>Όπως και εικόνα</vt:lpstr>
      <vt:lpstr>Και εδώ το αποτέλεσμα…</vt:lpstr>
      <vt:lpstr>Μπορώ να το αποθηκεύσω στην ιστοσελίδα είτε να το μοιραστώ στο facebook, είτε να το κατεβάσω σαν pdf, μια δυνατότητα που μου δίνει ως εκπαιδευτικού χρήστη.</vt:lpstr>
      <vt:lpstr>Σας ευχαριστώ πολύ!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PREZI Τι είναι και πως το δημιουργώ</dc:title>
  <dc:creator>Nikos</dc:creator>
  <cp:lastModifiedBy>Nikos</cp:lastModifiedBy>
  <cp:revision>9</cp:revision>
  <dcterms:created xsi:type="dcterms:W3CDTF">2013-11-30T10:23:38Z</dcterms:created>
  <dcterms:modified xsi:type="dcterms:W3CDTF">2015-02-17T17:43:43Z</dcterms:modified>
</cp:coreProperties>
</file>